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994949" y="3504898"/>
            <a:ext cx="9755187" cy="1004596"/>
          </a:xfrm>
        </p:spPr>
        <p:txBody>
          <a:bodyPr/>
          <a:lstStyle/>
          <a:p>
            <a:pPr algn="l"/>
            <a:r>
              <a:rPr lang="es-ES" sz="1400" dirty="0" smtClean="0"/>
              <a:t>Sólo uno de estos personajes es un auténtico alpinista. Los que llevan gafas para protegerse del sol tienen a su izquierda un personaje sin guantes . Es imprescindible llevar  guantes y gafas de sol si se quiere caminar por la nieve. Nuestro auténtico alpinista no tiene ningún personaje sin gafas a su derecha. ¿cuál es el auténtico alpinista?</a:t>
            </a: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858">
            <a:off x="886278" y="672871"/>
            <a:ext cx="9811807" cy="28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18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5</TotalTime>
  <Words>63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Impact</vt:lpstr>
      <vt:lpstr>Evento principal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IJM</dc:creator>
  <cp:lastModifiedBy>IJM</cp:lastModifiedBy>
  <cp:revision>1</cp:revision>
  <dcterms:created xsi:type="dcterms:W3CDTF">2016-05-19T17:08:01Z</dcterms:created>
  <dcterms:modified xsi:type="dcterms:W3CDTF">2016-05-21T11:17:06Z</dcterms:modified>
</cp:coreProperties>
</file>